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57" r:id="rId4"/>
    <p:sldId id="297" r:id="rId5"/>
    <p:sldId id="300" r:id="rId6"/>
    <p:sldId id="29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33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01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7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8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41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9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32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5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072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9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40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B6D8E-8FC3-4AD7-BBDD-501AA27905A8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3E01-38D9-49B0-97B9-F6CA4AD87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51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567354"/>
            <a:ext cx="9144000" cy="1740877"/>
          </a:xfrm>
        </p:spPr>
        <p:txBody>
          <a:bodyPr/>
          <a:lstStyle/>
          <a:p>
            <a:r>
              <a:rPr lang="ru-RU" dirty="0" smtClean="0"/>
              <a:t>Презентация по </a:t>
            </a:r>
            <a:r>
              <a:rPr lang="ru-RU" dirty="0" smtClean="0"/>
              <a:t>коду и архитектуре игры</a:t>
            </a:r>
            <a:r>
              <a:rPr lang="en-US" dirty="0" smtClean="0"/>
              <a:t>.</a:t>
            </a:r>
          </a:p>
          <a:p>
            <a:r>
              <a:rPr lang="en-US" dirty="0" smtClean="0"/>
              <a:t>Unreal Engine 4/5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792307" y="6005147"/>
            <a:ext cx="327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Подготовил: студент 1-го курса </a:t>
            </a:r>
          </a:p>
          <a:p>
            <a:r>
              <a:rPr lang="ru-RU" dirty="0" smtClean="0"/>
              <a:t>ИМИТ ИГУ Платонов Иван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71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2" y="361217"/>
            <a:ext cx="65722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0" y="485774"/>
            <a:ext cx="7917108" cy="41810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00" y="4733800"/>
            <a:ext cx="4774956" cy="16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2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-100867"/>
            <a:ext cx="10515600" cy="1325563"/>
          </a:xfrm>
        </p:spPr>
        <p:txBody>
          <a:bodyPr/>
          <a:lstStyle/>
          <a:p>
            <a:r>
              <a:rPr lang="en-US" b="1" dirty="0" smtClean="0"/>
              <a:t>Player Controller</a:t>
            </a:r>
            <a:endParaRPr lang="ru-R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949569"/>
            <a:ext cx="23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CPP_PlayerController.h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8901"/>
            <a:ext cx="87439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3" y="915865"/>
            <a:ext cx="8772525" cy="5448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277" y="360484"/>
            <a:ext cx="2553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CPP_PlayerController.cpp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008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333008"/>
            <a:ext cx="7981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323" y="0"/>
            <a:ext cx="10515600" cy="1325563"/>
          </a:xfrm>
        </p:spPr>
        <p:txBody>
          <a:bodyPr/>
          <a:lstStyle/>
          <a:p>
            <a:r>
              <a:rPr lang="en-US" dirty="0" smtClean="0"/>
              <a:t>Player State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40323" y="956231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CPP_PlayerState.h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7" y="1556239"/>
            <a:ext cx="97440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446" y="307731"/>
            <a:ext cx="211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CPP_PlayerState.cpp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876666"/>
            <a:ext cx="88201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Start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5" y="2308346"/>
            <a:ext cx="7324725" cy="3419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177" y="1506022"/>
            <a:ext cx="18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CPP_PlayerStart.h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20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7" y="1171575"/>
            <a:ext cx="875347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123" y="386862"/>
            <a:ext cx="20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CPP_PlayerStart.cpp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763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330" y="1134208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CPP_InteractionInterface.h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0" y="1765789"/>
            <a:ext cx="7715250" cy="438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330" y="356752"/>
            <a:ext cx="320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Unreal Interface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8303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05608" y="1951892"/>
            <a:ext cx="523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GitHub: </a:t>
            </a:r>
            <a:r>
              <a:rPr lang="en-US" dirty="0"/>
              <a:t>https://github.com/Ivanplat/PlatformerGame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05608" y="2397762"/>
            <a:ext cx="1026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Билд</a:t>
            </a:r>
            <a:r>
              <a:rPr lang="ru-RU" dirty="0" smtClean="0"/>
              <a:t> игры</a:t>
            </a:r>
            <a:r>
              <a:rPr lang="en-US" dirty="0" smtClean="0"/>
              <a:t>: https</a:t>
            </a:r>
            <a:r>
              <a:rPr lang="en-US" dirty="0"/>
              <a:t>://drive.google.com/file/d/15g5yUP8UqNpA-SSF6VfVEE5Oah08aZw7/view?usp=sharing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56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85" y="0"/>
            <a:ext cx="10515600" cy="1325563"/>
          </a:xfrm>
        </p:spPr>
        <p:txBody>
          <a:bodyPr/>
          <a:lstStyle/>
          <a:p>
            <a:r>
              <a:rPr lang="en-US" dirty="0" smtClean="0"/>
              <a:t>Actor Component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12885" y="1063869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CPP_HealthComponent.h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0" y="1499821"/>
            <a:ext cx="106203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1" y="919895"/>
            <a:ext cx="9982200" cy="431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277" y="334107"/>
            <a:ext cx="27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CPP_HealthComponent.cpp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8926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2" y="596411"/>
            <a:ext cx="9753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3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362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Gamemode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48407" y="956231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CPP_MainGamemode.h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02" y="1325563"/>
            <a:ext cx="96583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60838"/>
            <a:ext cx="95059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0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446" y="316523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CPP_MainGamemode.cpp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774821"/>
            <a:ext cx="105537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9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9" y="249848"/>
            <a:ext cx="8658225" cy="1504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9" y="1978269"/>
            <a:ext cx="7720599" cy="45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02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0" y="222739"/>
            <a:ext cx="9925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37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0323" y="-144829"/>
            <a:ext cx="10515600" cy="1325563"/>
          </a:xfrm>
        </p:spPr>
        <p:txBody>
          <a:bodyPr/>
          <a:lstStyle/>
          <a:p>
            <a:r>
              <a:rPr lang="en-US" dirty="0" smtClean="0"/>
              <a:t>Unreal Function Library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6862" y="811402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CPP_DebugFunctionLibrary.h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1559169"/>
            <a:ext cx="7839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1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3238" y="325315"/>
            <a:ext cx="312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CPP_DebugFunctionLibrary.cpp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944074"/>
            <a:ext cx="10096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Общее строение движка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19908" y="2206869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Blueprint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028700" y="2528035"/>
            <a:ext cx="269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Проектный </a:t>
            </a:r>
            <a:r>
              <a:rPr lang="ru-RU" dirty="0" smtClean="0"/>
              <a:t>уровень</a:t>
            </a:r>
            <a:r>
              <a:rPr lang="en-US" dirty="0" smtClean="0"/>
              <a:t> (C++)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19908" y="3310118"/>
            <a:ext cx="234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Уровень </a:t>
            </a:r>
            <a:r>
              <a:rPr lang="ru-RU" dirty="0" smtClean="0"/>
              <a:t>движка</a:t>
            </a:r>
            <a:r>
              <a:rPr lang="en-US" dirty="0" smtClean="0"/>
              <a:t> (C++)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28700" y="2897367"/>
            <a:ext cx="56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Уровень модулей (</a:t>
            </a:r>
            <a:r>
              <a:rPr lang="en-US" dirty="0" smtClean="0"/>
              <a:t>C++ + C# </a:t>
            </a:r>
            <a:r>
              <a:rPr lang="ru-RU" dirty="0" smtClean="0"/>
              <a:t>для загрузке зависимостей)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1100405" y="4000616"/>
            <a:ext cx="2179581" cy="80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</a:t>
            </a:r>
            <a:r>
              <a:rPr lang="en-US" dirty="0" err="1" smtClean="0"/>
              <a:t>Init</a:t>
            </a:r>
            <a:r>
              <a:rPr lang="en-US" dirty="0" smtClean="0"/>
              <a:t>()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7380588" y="4000613"/>
            <a:ext cx="2391508" cy="80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Engine::Loop()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3617936" y="4000614"/>
            <a:ext cx="3424702" cy="808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</a:t>
            </a:r>
            <a:r>
              <a:rPr lang="en-US" dirty="0" err="1" smtClean="0"/>
              <a:t>LoadModules</a:t>
            </a:r>
            <a:r>
              <a:rPr lang="en-US" dirty="0" smtClean="0"/>
              <a:t>()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5" idx="6"/>
            <a:endCxn id="10" idx="2"/>
          </p:cNvCxnSpPr>
          <p:nvPr/>
        </p:nvCxnSpPr>
        <p:spPr>
          <a:xfrm flipV="1">
            <a:off x="3279986" y="4405061"/>
            <a:ext cx="33795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4580792" y="4890825"/>
            <a:ext cx="1899138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DXD12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4580792" y="5657943"/>
            <a:ext cx="1899138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WINAPI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4580792" y="4754878"/>
            <a:ext cx="13464" cy="156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0" idx="6"/>
            <a:endCxn id="9" idx="2"/>
          </p:cNvCxnSpPr>
          <p:nvPr/>
        </p:nvCxnSpPr>
        <p:spPr>
          <a:xfrm flipV="1">
            <a:off x="7042638" y="4405060"/>
            <a:ext cx="3379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77" y="149469"/>
            <a:ext cx="115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Data</a:t>
            </a:r>
            <a:endParaRPr lang="ru-R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69277" y="857355"/>
            <a:ext cx="176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CPP_DataActor.h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1821107"/>
            <a:ext cx="80105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6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577" y="237392"/>
            <a:ext cx="1314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Actor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4" y="1253270"/>
            <a:ext cx="10315575" cy="547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577" y="760612"/>
            <a:ext cx="233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CPP_BaseWorldActor.h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277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3" y="1304925"/>
            <a:ext cx="11144250" cy="4933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083" y="624254"/>
            <a:ext cx="255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CPP_BaseWorldActor.cpp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711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107" y="202223"/>
            <a:ext cx="174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CPP_BaseZone.h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571555"/>
            <a:ext cx="5479073" cy="265232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4107" y="3305880"/>
            <a:ext cx="2090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CPP_BasePlatform.h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7" y="3757214"/>
            <a:ext cx="72009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8408" y="263769"/>
            <a:ext cx="1963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CPP_BaseZone.cpp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8" y="823546"/>
            <a:ext cx="78486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408" y="3147591"/>
            <a:ext cx="23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CPP_BasePlatform.cpp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8" y="3707368"/>
            <a:ext cx="5753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5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062" y="685800"/>
            <a:ext cx="17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CPP_BaseGate.h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2" y="1274519"/>
            <a:ext cx="5973275" cy="323764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36" y="1784837"/>
            <a:ext cx="5430187" cy="2556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6008" y="1181100"/>
            <a:ext cx="19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CPP_BaseGate.cpp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683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838" y="571500"/>
            <a:ext cx="173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CPP_BaseEBox.h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" y="940832"/>
            <a:ext cx="75057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4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954" y="439615"/>
            <a:ext cx="195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CPP_BaseEBox.cpp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4" y="1005987"/>
            <a:ext cx="8801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7" y="394554"/>
            <a:ext cx="100488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4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4" y="263768"/>
            <a:ext cx="19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CPP_BaseButton.h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807060"/>
            <a:ext cx="74295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992" y="413238"/>
            <a:ext cx="652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Принцип владения в </a:t>
            </a:r>
            <a:r>
              <a:rPr lang="en-US" sz="3200" dirty="0" smtClean="0"/>
              <a:t>Unreal Engine 4</a:t>
            </a:r>
            <a:endParaRPr lang="ru-RU" sz="3200" dirty="0"/>
          </a:p>
        </p:txBody>
      </p:sp>
      <p:sp>
        <p:nvSpPr>
          <p:cNvPr id="5" name="Овал 4"/>
          <p:cNvSpPr/>
          <p:nvPr/>
        </p:nvSpPr>
        <p:spPr>
          <a:xfrm>
            <a:off x="5098263" y="1475082"/>
            <a:ext cx="199817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World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5064138" y="3226777"/>
            <a:ext cx="2066422" cy="7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Gamemode</a:t>
            </a:r>
            <a:endParaRPr lang="en-US" dirty="0" smtClean="0"/>
          </a:p>
          <a:p>
            <a:pPr algn="ctr"/>
            <a:r>
              <a:rPr lang="en-US" dirty="0" smtClean="0"/>
              <a:t>(Server only)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5" idx="4"/>
            <a:endCxn id="8" idx="0"/>
          </p:cNvCxnSpPr>
          <p:nvPr/>
        </p:nvCxnSpPr>
        <p:spPr>
          <a:xfrm>
            <a:off x="6097349" y="2389482"/>
            <a:ext cx="0" cy="83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2956878" y="3209192"/>
            <a:ext cx="1802423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GameState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stCxn id="8" idx="2"/>
            <a:endCxn id="13" idx="6"/>
          </p:cNvCxnSpPr>
          <p:nvPr/>
        </p:nvCxnSpPr>
        <p:spPr>
          <a:xfrm flipH="1">
            <a:off x="4759301" y="3596054"/>
            <a:ext cx="304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3"/>
            <a:endCxn id="13" idx="7"/>
          </p:cNvCxnSpPr>
          <p:nvPr/>
        </p:nvCxnSpPr>
        <p:spPr>
          <a:xfrm flipH="1">
            <a:off x="4495342" y="2255571"/>
            <a:ext cx="895546" cy="10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2422138" y="4525668"/>
            <a:ext cx="1851996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PlayerState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stCxn id="13" idx="4"/>
            <a:endCxn id="18" idx="0"/>
          </p:cNvCxnSpPr>
          <p:nvPr/>
        </p:nvCxnSpPr>
        <p:spPr>
          <a:xfrm flipH="1">
            <a:off x="3348136" y="3982915"/>
            <a:ext cx="509954" cy="54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/>
          <p:cNvSpPr/>
          <p:nvPr/>
        </p:nvSpPr>
        <p:spPr>
          <a:xfrm>
            <a:off x="4674182" y="4525668"/>
            <a:ext cx="2456379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PlayerController</a:t>
            </a:r>
            <a:endParaRPr lang="ru-RU" dirty="0"/>
          </a:p>
        </p:txBody>
      </p:sp>
      <p:cxnSp>
        <p:nvCxnSpPr>
          <p:cNvPr id="25" name="Прямая со стрелкой 24"/>
          <p:cNvCxnSpPr>
            <a:stCxn id="23" idx="2"/>
            <a:endCxn id="18" idx="6"/>
          </p:cNvCxnSpPr>
          <p:nvPr/>
        </p:nvCxnSpPr>
        <p:spPr>
          <a:xfrm flipH="1">
            <a:off x="4274134" y="4916926"/>
            <a:ext cx="400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4674181" y="5677117"/>
            <a:ext cx="2456379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PlayerCharacter</a:t>
            </a:r>
            <a:endParaRPr lang="ru-RU" dirty="0"/>
          </a:p>
        </p:txBody>
      </p:sp>
      <p:cxnSp>
        <p:nvCxnSpPr>
          <p:cNvPr id="37" name="Прямая со стрелкой 36"/>
          <p:cNvCxnSpPr>
            <a:stCxn id="23" idx="4"/>
            <a:endCxn id="35" idx="0"/>
          </p:cNvCxnSpPr>
          <p:nvPr/>
        </p:nvCxnSpPr>
        <p:spPr>
          <a:xfrm flipH="1">
            <a:off x="5902371" y="5308184"/>
            <a:ext cx="1" cy="36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7613742" y="4525668"/>
            <a:ext cx="2013517" cy="782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HUD</a:t>
            </a:r>
          </a:p>
          <a:p>
            <a:pPr algn="ctr"/>
            <a:r>
              <a:rPr lang="en-US" dirty="0" smtClean="0"/>
              <a:t>(Client only)</a:t>
            </a:r>
            <a:endParaRPr lang="ru-RU" dirty="0"/>
          </a:p>
        </p:txBody>
      </p:sp>
      <p:cxnSp>
        <p:nvCxnSpPr>
          <p:cNvPr id="43" name="Прямая со стрелкой 42"/>
          <p:cNvCxnSpPr>
            <a:stCxn id="23" idx="6"/>
            <a:endCxn id="41" idx="2"/>
          </p:cNvCxnSpPr>
          <p:nvPr/>
        </p:nvCxnSpPr>
        <p:spPr>
          <a:xfrm>
            <a:off x="7130561" y="4916926"/>
            <a:ext cx="48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/>
          <p:cNvSpPr/>
          <p:nvPr/>
        </p:nvSpPr>
        <p:spPr>
          <a:xfrm>
            <a:off x="7613743" y="3244361"/>
            <a:ext cx="1857955" cy="738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Actor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5" idx="5"/>
            <a:endCxn id="44" idx="1"/>
          </p:cNvCxnSpPr>
          <p:nvPr/>
        </p:nvCxnSpPr>
        <p:spPr>
          <a:xfrm>
            <a:off x="6803809" y="2255571"/>
            <a:ext cx="1082025" cy="109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23" idx="7"/>
            <a:endCxn id="44" idx="3"/>
          </p:cNvCxnSpPr>
          <p:nvPr/>
        </p:nvCxnSpPr>
        <p:spPr>
          <a:xfrm flipV="1">
            <a:off x="6770833" y="3874756"/>
            <a:ext cx="1115001" cy="76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stCxn id="35" idx="7"/>
            <a:endCxn id="44" idx="3"/>
          </p:cNvCxnSpPr>
          <p:nvPr/>
        </p:nvCxnSpPr>
        <p:spPr>
          <a:xfrm flipV="1">
            <a:off x="6770832" y="3874756"/>
            <a:ext cx="1115002" cy="191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40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4" y="342899"/>
            <a:ext cx="213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CPP_BaseButton.cpp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826477"/>
            <a:ext cx="68008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8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62708"/>
            <a:ext cx="223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CPP_ButtonForEBox.h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6" y="1318846"/>
            <a:ext cx="6042147" cy="2985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1146" y="562708"/>
            <a:ext cx="24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CPP_ButtonForEBox.cpp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57" y="1318846"/>
            <a:ext cx="6134643" cy="29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969" y="501162"/>
            <a:ext cx="31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CPP_ButtonForGateDepends.h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7" y="1019908"/>
            <a:ext cx="6400935" cy="36630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3" y="1019909"/>
            <a:ext cx="5447492" cy="3663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1077" y="501162"/>
            <a:ext cx="327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CPP_ButtonForGateDepends.cpp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1343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0438" y="545123"/>
            <a:ext cx="158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Blueprint Level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0" y="1169757"/>
            <a:ext cx="10766612" cy="482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95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0" y="470022"/>
            <a:ext cx="8135083" cy="55558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248" y="438801"/>
            <a:ext cx="3131605" cy="56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6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830" y="439615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Материалы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0" y="989938"/>
            <a:ext cx="11329507" cy="51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723" y="457200"/>
            <a:ext cx="283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Иерархия в </a:t>
            </a:r>
            <a:r>
              <a:rPr lang="en-US" dirty="0" smtClean="0"/>
              <a:t>Unreal Engine 4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5055577" y="826532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UStruct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5055577" y="1516673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UClass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5055577" y="2206814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UObject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5055577" y="3011255"/>
            <a:ext cx="1415561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AActor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5" idx="4"/>
          </p:cNvCxnSpPr>
          <p:nvPr/>
        </p:nvCxnSpPr>
        <p:spPr>
          <a:xfrm flipH="1">
            <a:off x="5763357" y="1398032"/>
            <a:ext cx="1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6" idx="4"/>
            <a:endCxn id="7" idx="0"/>
          </p:cNvCxnSpPr>
          <p:nvPr/>
        </p:nvCxnSpPr>
        <p:spPr>
          <a:xfrm>
            <a:off x="5763358" y="2088173"/>
            <a:ext cx="0" cy="11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4"/>
            <a:endCxn id="8" idx="0"/>
          </p:cNvCxnSpPr>
          <p:nvPr/>
        </p:nvCxnSpPr>
        <p:spPr>
          <a:xfrm>
            <a:off x="5763358" y="2778314"/>
            <a:ext cx="0" cy="23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2989385" y="3011255"/>
            <a:ext cx="1840523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UInterface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6" idx="2"/>
            <a:endCxn id="20" idx="0"/>
          </p:cNvCxnSpPr>
          <p:nvPr/>
        </p:nvCxnSpPr>
        <p:spPr>
          <a:xfrm flipH="1">
            <a:off x="3909647" y="1802423"/>
            <a:ext cx="1145930" cy="12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6696807" y="3011255"/>
            <a:ext cx="2201008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UComponent</a:t>
            </a:r>
            <a:endParaRPr lang="ru-RU" dirty="0"/>
          </a:p>
        </p:txBody>
      </p:sp>
      <p:cxnSp>
        <p:nvCxnSpPr>
          <p:cNvPr id="27" name="Прямая со стрелкой 26"/>
          <p:cNvCxnSpPr>
            <a:stCxn id="7" idx="6"/>
            <a:endCxn id="25" idx="0"/>
          </p:cNvCxnSpPr>
          <p:nvPr/>
        </p:nvCxnSpPr>
        <p:spPr>
          <a:xfrm>
            <a:off x="6471138" y="2492564"/>
            <a:ext cx="1326173" cy="51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/>
          <p:cNvSpPr/>
          <p:nvPr/>
        </p:nvSpPr>
        <p:spPr>
          <a:xfrm>
            <a:off x="9123484" y="3011255"/>
            <a:ext cx="2869224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UBlueprintFucntionLibrary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7" idx="6"/>
            <a:endCxn id="28" idx="0"/>
          </p:cNvCxnSpPr>
          <p:nvPr/>
        </p:nvCxnSpPr>
        <p:spPr>
          <a:xfrm>
            <a:off x="6471138" y="2492564"/>
            <a:ext cx="4086958" cy="51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8" idx="4"/>
          </p:cNvCxnSpPr>
          <p:nvPr/>
        </p:nvCxnSpPr>
        <p:spPr>
          <a:xfrm flipH="1">
            <a:off x="1529862" y="3582755"/>
            <a:ext cx="4233496" cy="90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493835" y="4484077"/>
            <a:ext cx="2072054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AGamemode</a:t>
            </a:r>
            <a:endParaRPr lang="ru-RU" dirty="0"/>
          </a:p>
        </p:txBody>
      </p:sp>
      <p:sp>
        <p:nvSpPr>
          <p:cNvPr id="35" name="Овал 34"/>
          <p:cNvSpPr/>
          <p:nvPr/>
        </p:nvSpPr>
        <p:spPr>
          <a:xfrm>
            <a:off x="2694841" y="4479681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AGameInstance</a:t>
            </a:r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5184528" y="4479681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AGameState</a:t>
            </a:r>
            <a:endParaRPr lang="ru-RU" dirty="0"/>
          </a:p>
        </p:txBody>
      </p:sp>
      <p:cxnSp>
        <p:nvCxnSpPr>
          <p:cNvPr id="38" name="Прямая со стрелкой 37"/>
          <p:cNvCxnSpPr>
            <a:stCxn id="8" idx="4"/>
            <a:endCxn id="35" idx="0"/>
          </p:cNvCxnSpPr>
          <p:nvPr/>
        </p:nvCxnSpPr>
        <p:spPr>
          <a:xfrm flipH="1">
            <a:off x="3875209" y="3582755"/>
            <a:ext cx="1888149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8" idx="4"/>
            <a:endCxn id="36" idx="0"/>
          </p:cNvCxnSpPr>
          <p:nvPr/>
        </p:nvCxnSpPr>
        <p:spPr>
          <a:xfrm>
            <a:off x="5763358" y="3582755"/>
            <a:ext cx="601538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7674215" y="4479681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APawn</a:t>
            </a:r>
            <a:endParaRPr lang="ru-RU" dirty="0"/>
          </a:p>
        </p:txBody>
      </p:sp>
      <p:sp>
        <p:nvSpPr>
          <p:cNvPr id="43" name="Овал 42"/>
          <p:cNvSpPr/>
          <p:nvPr/>
        </p:nvSpPr>
        <p:spPr>
          <a:xfrm>
            <a:off x="7674215" y="5376607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ACharacter</a:t>
            </a:r>
            <a:endParaRPr lang="ru-RU" dirty="0"/>
          </a:p>
        </p:txBody>
      </p:sp>
      <p:sp>
        <p:nvSpPr>
          <p:cNvPr id="44" name="Овал 43"/>
          <p:cNvSpPr/>
          <p:nvPr/>
        </p:nvSpPr>
        <p:spPr>
          <a:xfrm>
            <a:off x="10034951" y="4479681"/>
            <a:ext cx="2157050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AController</a:t>
            </a:r>
            <a:endParaRPr lang="ru-RU" dirty="0"/>
          </a:p>
        </p:txBody>
      </p:sp>
      <p:cxnSp>
        <p:nvCxnSpPr>
          <p:cNvPr id="50" name="Прямая со стрелкой 49"/>
          <p:cNvCxnSpPr>
            <a:stCxn id="8" idx="4"/>
            <a:endCxn id="42" idx="0"/>
          </p:cNvCxnSpPr>
          <p:nvPr/>
        </p:nvCxnSpPr>
        <p:spPr>
          <a:xfrm>
            <a:off x="5763358" y="3582755"/>
            <a:ext cx="3091225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stCxn id="8" idx="4"/>
            <a:endCxn id="44" idx="0"/>
          </p:cNvCxnSpPr>
          <p:nvPr/>
        </p:nvCxnSpPr>
        <p:spPr>
          <a:xfrm>
            <a:off x="5763358" y="3582755"/>
            <a:ext cx="5350118" cy="89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42" idx="4"/>
            <a:endCxn id="43" idx="0"/>
          </p:cNvCxnSpPr>
          <p:nvPr/>
        </p:nvCxnSpPr>
        <p:spPr>
          <a:xfrm>
            <a:off x="8854583" y="5051181"/>
            <a:ext cx="0" cy="32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4565036" y="5376607"/>
            <a:ext cx="2360735" cy="571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APlayerState</a:t>
            </a:r>
            <a:endParaRPr lang="ru-RU" dirty="0"/>
          </a:p>
        </p:txBody>
      </p:sp>
      <p:cxnSp>
        <p:nvCxnSpPr>
          <p:cNvPr id="58" name="Прямая со стрелкой 57"/>
          <p:cNvCxnSpPr>
            <a:stCxn id="8" idx="4"/>
            <a:endCxn id="56" idx="0"/>
          </p:cNvCxnSpPr>
          <p:nvPr/>
        </p:nvCxnSpPr>
        <p:spPr>
          <a:xfrm flipH="1">
            <a:off x="5745404" y="3582755"/>
            <a:ext cx="17954" cy="179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6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8023" y="615461"/>
            <a:ext cx="663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Чем </a:t>
            </a:r>
            <a:r>
              <a:rPr lang="en-US" dirty="0" smtClean="0"/>
              <a:t>C++ </a:t>
            </a:r>
            <a:r>
              <a:rPr lang="ru-RU" dirty="0" smtClean="0"/>
              <a:t>отличается от </a:t>
            </a:r>
            <a:r>
              <a:rPr lang="en-US" dirty="0" smtClean="0"/>
              <a:t>Blueprint, </a:t>
            </a:r>
            <a:r>
              <a:rPr lang="ru-RU" dirty="0" smtClean="0"/>
              <a:t>да и что такое вообще </a:t>
            </a:r>
            <a:r>
              <a:rPr lang="en-US" dirty="0" smtClean="0"/>
              <a:t>Blueprint?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88023" y="1397977"/>
            <a:ext cx="1811215" cy="9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Engine::Loop()</a:t>
            </a:r>
            <a:endParaRPr lang="ru-RU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313484" y="1397977"/>
            <a:ext cx="1811215" cy="9759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Engine::Loop()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stCxn id="7" idx="3"/>
            <a:endCxn id="9" idx="1"/>
          </p:cNvCxnSpPr>
          <p:nvPr/>
        </p:nvCxnSpPr>
        <p:spPr>
          <a:xfrm>
            <a:off x="2699238" y="1885950"/>
            <a:ext cx="2614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024850" y="4149970"/>
            <a:ext cx="2004646" cy="90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</a:t>
            </a:r>
            <a:r>
              <a:rPr lang="en-US" dirty="0" err="1" smtClean="0"/>
              <a:t>generated.h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12" idx="0"/>
          </p:cNvCxnSpPr>
          <p:nvPr/>
        </p:nvCxnSpPr>
        <p:spPr>
          <a:xfrm flipV="1">
            <a:off x="4027173" y="3020158"/>
            <a:ext cx="0" cy="112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/>
          <p:cNvSpPr/>
          <p:nvPr/>
        </p:nvSpPr>
        <p:spPr>
          <a:xfrm>
            <a:off x="3065584" y="2450856"/>
            <a:ext cx="1881554" cy="562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Dll</a:t>
            </a:r>
            <a:r>
              <a:rPr lang="en-US" dirty="0" smtClean="0"/>
              <a:t> execute</a:t>
            </a:r>
            <a:endParaRPr lang="ru-RU" dirty="0"/>
          </a:p>
        </p:txBody>
      </p:sp>
      <p:cxnSp>
        <p:nvCxnSpPr>
          <p:cNvPr id="18" name="Прямая со стрелкой 17"/>
          <p:cNvCxnSpPr>
            <a:stCxn id="16" idx="0"/>
          </p:cNvCxnSpPr>
          <p:nvPr/>
        </p:nvCxnSpPr>
        <p:spPr>
          <a:xfrm flipV="1">
            <a:off x="4006361" y="1885950"/>
            <a:ext cx="0" cy="56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3065584" y="5433646"/>
            <a:ext cx="1922288" cy="88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/**/.h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530361" y="5433646"/>
            <a:ext cx="2461847" cy="888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</a:t>
            </a:r>
            <a:r>
              <a:rPr lang="en-US" dirty="0" err="1" smtClean="0"/>
              <a:t>cpp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19" idx="3"/>
            <a:endCxn id="22" idx="1"/>
          </p:cNvCxnSpPr>
          <p:nvPr/>
        </p:nvCxnSpPr>
        <p:spPr>
          <a:xfrm>
            <a:off x="4987872" y="5877658"/>
            <a:ext cx="542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2" idx="0"/>
            <a:endCxn id="16" idx="2"/>
          </p:cNvCxnSpPr>
          <p:nvPr/>
        </p:nvCxnSpPr>
        <p:spPr>
          <a:xfrm flipH="1" flipV="1">
            <a:off x="4006361" y="3013564"/>
            <a:ext cx="2754924" cy="242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9" idx="0"/>
            <a:endCxn id="12" idx="2"/>
          </p:cNvCxnSpPr>
          <p:nvPr/>
        </p:nvCxnSpPr>
        <p:spPr>
          <a:xfrm flipV="1">
            <a:off x="4026728" y="5055577"/>
            <a:ext cx="445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9735718" y="3517032"/>
            <a:ext cx="1966547" cy="9187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Blueprint code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9904534" y="2316991"/>
            <a:ext cx="1628913" cy="764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C++ module</a:t>
            </a:r>
            <a:endParaRPr lang="ru-RU" dirty="0"/>
          </a:p>
        </p:txBody>
      </p:sp>
      <p:cxnSp>
        <p:nvCxnSpPr>
          <p:cNvPr id="39" name="Прямая со стрелкой 38"/>
          <p:cNvCxnSpPr>
            <a:stCxn id="34" idx="0"/>
            <a:endCxn id="35" idx="2"/>
          </p:cNvCxnSpPr>
          <p:nvPr/>
        </p:nvCxnSpPr>
        <p:spPr>
          <a:xfrm flipH="1" flipV="1">
            <a:off x="10718991" y="3081922"/>
            <a:ext cx="1" cy="43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35" idx="1"/>
          </p:cNvCxnSpPr>
          <p:nvPr/>
        </p:nvCxnSpPr>
        <p:spPr>
          <a:xfrm flipH="1" flipV="1">
            <a:off x="9090949" y="2699456"/>
            <a:ext cx="813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7297615" y="2373923"/>
            <a:ext cx="1814147" cy="648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/**/.</a:t>
            </a:r>
            <a:r>
              <a:rPr lang="en-US" dirty="0" err="1" smtClean="0"/>
              <a:t>generated.h</a:t>
            </a:r>
            <a:endParaRPr lang="ru-RU" dirty="0"/>
          </a:p>
        </p:txBody>
      </p:sp>
      <p:cxnSp>
        <p:nvCxnSpPr>
          <p:cNvPr id="46" name="Прямая со стрелкой 45"/>
          <p:cNvCxnSpPr>
            <a:stCxn id="43" idx="1"/>
            <a:endCxn id="16" idx="3"/>
          </p:cNvCxnSpPr>
          <p:nvPr/>
        </p:nvCxnSpPr>
        <p:spPr>
          <a:xfrm flipH="1">
            <a:off x="4947138" y="2698140"/>
            <a:ext cx="2350477" cy="3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6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567" y="0"/>
            <a:ext cx="10515600" cy="1002323"/>
          </a:xfrm>
        </p:spPr>
        <p:txBody>
          <a:bodyPr/>
          <a:lstStyle/>
          <a:p>
            <a:r>
              <a:rPr lang="en-US" dirty="0" smtClean="0"/>
              <a:t>Player Character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57567" y="1362808"/>
            <a:ext cx="230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CPP_PlayerCharacter.h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7" y="2031023"/>
            <a:ext cx="7416205" cy="43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162" y="492369"/>
            <a:ext cx="2521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CPP_PlayerCharacter.cpp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2" y="1428847"/>
            <a:ext cx="10852463" cy="3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9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1" y="233728"/>
            <a:ext cx="9210675" cy="2152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1" y="2386378"/>
            <a:ext cx="7890730" cy="43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25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11357</TotalTime>
  <Words>203</Words>
  <Application>Microsoft Office PowerPoint</Application>
  <PresentationFormat>Широкоэкранный</PresentationFormat>
  <Paragraphs>97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Тема Office</vt:lpstr>
      <vt:lpstr>Презентация PowerPoint</vt:lpstr>
      <vt:lpstr>Ссылки</vt:lpstr>
      <vt:lpstr>Общее строение движка</vt:lpstr>
      <vt:lpstr>Презентация PowerPoint</vt:lpstr>
      <vt:lpstr>Презентация PowerPoint</vt:lpstr>
      <vt:lpstr>Презентация PowerPoint</vt:lpstr>
      <vt:lpstr>Player Character</vt:lpstr>
      <vt:lpstr>Презентация PowerPoint</vt:lpstr>
      <vt:lpstr>Презентация PowerPoint</vt:lpstr>
      <vt:lpstr>Презентация PowerPoint</vt:lpstr>
      <vt:lpstr>Презентация PowerPoint</vt:lpstr>
      <vt:lpstr>Player Controller</vt:lpstr>
      <vt:lpstr>Презентация PowerPoint</vt:lpstr>
      <vt:lpstr>Презентация PowerPoint</vt:lpstr>
      <vt:lpstr>Player State</vt:lpstr>
      <vt:lpstr>Презентация PowerPoint</vt:lpstr>
      <vt:lpstr>Player Start</vt:lpstr>
      <vt:lpstr>Презентация PowerPoint</vt:lpstr>
      <vt:lpstr>Презентация PowerPoint</vt:lpstr>
      <vt:lpstr>Actor Component</vt:lpstr>
      <vt:lpstr>Презентация PowerPoint</vt:lpstr>
      <vt:lpstr>Презентация PowerPoint</vt:lpstr>
      <vt:lpstr>Gamemode</vt:lpstr>
      <vt:lpstr>Презентация PowerPoint</vt:lpstr>
      <vt:lpstr>Презентация PowerPoint</vt:lpstr>
      <vt:lpstr>Презентация PowerPoint</vt:lpstr>
      <vt:lpstr>Презентация PowerPoint</vt:lpstr>
      <vt:lpstr>Unreal Function Library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к проектной работе</dc:title>
  <dc:creator>EventGraph</dc:creator>
  <cp:lastModifiedBy>EventGraph</cp:lastModifiedBy>
  <cp:revision>77</cp:revision>
  <dcterms:created xsi:type="dcterms:W3CDTF">2022-02-25T17:18:40Z</dcterms:created>
  <dcterms:modified xsi:type="dcterms:W3CDTF">2022-03-14T00:29:01Z</dcterms:modified>
</cp:coreProperties>
</file>